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d8012e9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d8012e9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fd8012e94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fd8012e94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11.jpg"/><Relationship Id="rId11" Type="http://schemas.openxmlformats.org/officeDocument/2006/relationships/image" Target="../media/image5.jpg"/><Relationship Id="rId10" Type="http://schemas.openxmlformats.org/officeDocument/2006/relationships/image" Target="../media/image1.png"/><Relationship Id="rId9" Type="http://schemas.openxmlformats.org/officeDocument/2006/relationships/hyperlink" Target="http://drive.google.com/file/d/1Kc1Z_Qn-oLRqkSClEWpWfYeUsMqq0M-y/view" TargetMode="External"/><Relationship Id="rId5" Type="http://schemas.openxmlformats.org/officeDocument/2006/relationships/image" Target="../media/image9.jpg"/><Relationship Id="rId6" Type="http://schemas.openxmlformats.org/officeDocument/2006/relationships/image" Target="../media/image13.jpg"/><Relationship Id="rId7" Type="http://schemas.openxmlformats.org/officeDocument/2006/relationships/image" Target="../media/image8.jpg"/><Relationship Id="rId8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7.jpg"/><Relationship Id="rId5" Type="http://schemas.openxmlformats.org/officeDocument/2006/relationships/image" Target="../media/image12.jpg"/><Relationship Id="rId6" Type="http://schemas.openxmlformats.org/officeDocument/2006/relationships/image" Target="../media/image10.jpg"/><Relationship Id="rId7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/>
              <a:t>Talks: Food, Map, Smile  </a:t>
            </a:r>
            <a:endParaRPr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0937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/>
              <a:t>110550062 </a:t>
            </a:r>
            <a:r>
              <a:rPr lang="zh-TW" sz="1400"/>
              <a:t>朱致伶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9450" y="581350"/>
            <a:ext cx="1955948" cy="1472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 rotWithShape="1">
          <a:blip r:embed="rId4">
            <a:alphaModFix/>
          </a:blip>
          <a:srcRect b="13778" l="0" r="0" t="0"/>
          <a:stretch/>
        </p:blipFill>
        <p:spPr>
          <a:xfrm>
            <a:off x="4894623" y="581350"/>
            <a:ext cx="1288601" cy="197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5">
            <a:alphaModFix/>
          </a:blip>
          <a:srcRect b="11426" l="0" r="0" t="0"/>
          <a:stretch/>
        </p:blipFill>
        <p:spPr>
          <a:xfrm>
            <a:off x="631950" y="2571749"/>
            <a:ext cx="1288601" cy="2029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6">
            <a:alphaModFix/>
          </a:blip>
          <a:srcRect b="0" l="0" r="-2228" t="13845"/>
          <a:stretch/>
        </p:blipFill>
        <p:spPr>
          <a:xfrm>
            <a:off x="2032250" y="2818800"/>
            <a:ext cx="2428027" cy="1534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1942" y="581342"/>
            <a:ext cx="1369824" cy="1826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098649" y="2181901"/>
            <a:ext cx="1620901" cy="2411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 title="IMG_0.MOV">
            <a:hlinkClick r:id="rId9"/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572000" y="2821293"/>
            <a:ext cx="2362700" cy="1772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223362" y="935100"/>
            <a:ext cx="2449669" cy="147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16691" l="0" r="0" t="17643"/>
          <a:stretch/>
        </p:blipFill>
        <p:spPr>
          <a:xfrm>
            <a:off x="3502113" y="1128100"/>
            <a:ext cx="1945148" cy="170294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9975" y="2926600"/>
            <a:ext cx="2590802" cy="14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69150" y="1128100"/>
            <a:ext cx="1831349" cy="3255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6">
            <a:alphaModFix/>
          </a:blip>
          <a:srcRect b="0" l="0" r="9453" t="0"/>
          <a:stretch/>
        </p:blipFill>
        <p:spPr>
          <a:xfrm>
            <a:off x="6270249" y="2926600"/>
            <a:ext cx="2024750" cy="125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48875" y="1609800"/>
            <a:ext cx="2785624" cy="105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